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Средний стиль 2 -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-756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604E4-9D27-4096-B18A-E1ACD57E9CD7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49404-269E-42DE-B426-C6F7D25F993B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916116" y="237043"/>
            <a:ext cx="6096000" cy="15799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spcAft>
                <a:spcPts val="800"/>
              </a:spcAft>
            </a:pPr>
            <a:r>
              <a:rPr lang="ru-RU" sz="1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 Калининградской области</a:t>
            </a:r>
            <a:endParaRPr lang="ru-RU" sz="1400" b="1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ru-RU" sz="1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государственное автономное учреждение</a:t>
            </a:r>
            <a:endParaRPr lang="ru-RU" sz="1400" b="1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ru-RU" sz="1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Калининградской области</a:t>
            </a:r>
            <a:endParaRPr lang="ru-RU" sz="1400" b="1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ru-RU" sz="1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профессиональная образовательная организация</a:t>
            </a:r>
            <a:endParaRPr lang="ru-RU" sz="1400" b="1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800"/>
              </a:spcAft>
            </a:pPr>
            <a:r>
              <a:rPr lang="ru-RU" sz="1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«Колледж предпринимательства»</a:t>
            </a:r>
            <a:endParaRPr lang="ru-RU" sz="1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60785" y="2833927"/>
            <a:ext cx="728856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ТЕМА: «РАЗРАБОТКА ИГРЫ. ВЗАИМОДЕЙСТВИЕ С ИГРОВОЙ СРЕДОЙ»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94095" y="4041775"/>
            <a:ext cx="53917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ГРУППЫ ИСП 18-1 </a:t>
            </a:r>
          </a:p>
          <a:p>
            <a:pPr algn="r"/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ЛУНИНА АНГЕЛИАН ВЛАДИСЛАВОВНА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77582" y="5987562"/>
            <a:ext cx="1373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Калининград</a:t>
            </a:r>
          </a:p>
          <a:p>
            <a:pPr algn="ctr"/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2022</a:t>
            </a:r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Видео от Angelina Lunina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49238"/>
            <a:ext cx="10515600" cy="5915025"/>
          </a:xfrm>
        </p:spPr>
      </p:pic>
    </p:spTree>
    <p:extLst>
      <p:ext uri="{BB962C8B-B14F-4D97-AF65-F5344CB8AC3E}">
        <p14:creationId xmlns:p14="http://schemas.microsoft.com/office/powerpoint/2010/main" val="3918739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Экономические расчеты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7355369"/>
              </p:ext>
            </p:extLst>
          </p:nvPr>
        </p:nvGraphicFramePr>
        <p:xfrm>
          <a:off x="838200" y="1811771"/>
          <a:ext cx="10515600" cy="4155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04455"/>
                <a:gridCol w="4197927"/>
                <a:gridCol w="2410691"/>
                <a:gridCol w="290252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0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№</a:t>
                      </a:r>
                      <a:endParaRPr lang="ru-RU" sz="20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Наименование</a:t>
                      </a:r>
                      <a:endParaRPr lang="ru-RU" sz="20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20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Количество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200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Цена</a:t>
                      </a:r>
                      <a:endParaRPr lang="ru-RU" sz="200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Компьютер </a:t>
                      </a: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Intel(R) Celeron(R) 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 шт.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54000,00 р.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Принтер лазерный </a:t>
                      </a:r>
                      <a:r>
                        <a:rPr lang="ru-RU" sz="2000" dirty="0" err="1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Pantum</a:t>
                      </a: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 шт.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7 400,00 р.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USB </a:t>
                      </a:r>
                      <a:r>
                        <a:rPr lang="ru-RU" sz="2000" dirty="0" err="1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Флеш</a:t>
                      </a: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-накопитель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 шт.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850,00 р.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Обложка для диплома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 шт.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300,00 р.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7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err="1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Photoshop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шт.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1700,00</a:t>
                      </a: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р.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8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Visual Studio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 шт.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2 </a:t>
                      </a: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860,00</a:t>
                      </a:r>
                      <a:r>
                        <a:rPr lang="ru-RU" sz="2000" baseline="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р.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9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err="1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Microsoft</a:t>
                      </a: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2000" dirty="0" err="1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Office</a:t>
                      </a: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365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шт.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3899,00</a:t>
                      </a: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р.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10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dirty="0" err="1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Microsoft</a:t>
                      </a: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2000" dirty="0" err="1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Windows</a:t>
                      </a:r>
                      <a:r>
                        <a:rPr lang="ru-RU" sz="2000" dirty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10 </a:t>
                      </a:r>
                      <a:r>
                        <a:rPr lang="ru-RU" sz="2000" dirty="0" err="1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Professional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шт.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12270,00</a:t>
                      </a: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 р.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 smtClean="0">
                          <a:effectLst/>
                          <a:latin typeface="Times New Roman" panose="02020603050405020304" pitchFamily="18" charset="0"/>
                          <a:ea typeface="+ Основной текст"/>
                          <a:cs typeface="Times New Roman" panose="02020603050405020304" pitchFamily="18" charset="0"/>
                        </a:rPr>
                        <a:t>11</a:t>
                      </a:r>
                      <a:endParaRPr lang="ru-RU" sz="2000" dirty="0">
                        <a:effectLst/>
                        <a:latin typeface="Times New Roman" panose="02020603050405020304" pitchFamily="18" charset="0"/>
                        <a:ea typeface="+ Основной текст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Затраченное </a:t>
                      </a:r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вре</a:t>
                      </a:r>
                      <a:r>
                        <a:rPr lang="ru-RU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мя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1440 </a:t>
                      </a:r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ч.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1 440 000,00 р.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Итого</a:t>
                      </a:r>
                      <a:r>
                        <a:rPr lang="ru-RU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just"/>
                      <a:r>
                        <a:rPr lang="ru-RU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2 272 790,00 р.</a:t>
                      </a:r>
                      <a:endParaRPr lang="ru-RU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just"/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just"/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017890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131</Words>
  <Application>Microsoft Office PowerPoint</Application>
  <PresentationFormat>Произвольный</PresentationFormat>
  <Paragraphs>54</Paragraphs>
  <Slides>3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4" baseType="lpstr">
      <vt:lpstr>Тема Office</vt:lpstr>
      <vt:lpstr>Презентация PowerPoint</vt:lpstr>
      <vt:lpstr>Презентация PowerPoint</vt:lpstr>
      <vt:lpstr>Экономические расчеты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</dc:creator>
  <cp:lastModifiedBy>Angelina</cp:lastModifiedBy>
  <cp:revision>15</cp:revision>
  <dcterms:created xsi:type="dcterms:W3CDTF">2021-06-10T09:41:00Z</dcterms:created>
  <dcterms:modified xsi:type="dcterms:W3CDTF">2022-06-07T19:37:08Z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E474A604FCF441FAA50F3B95547AB302</vt:lpwstr>
  </property>
  <property fmtid="{D5CDD505-2E9C-101B-9397-08002B2CF9AE}" pid="3" name="KSOProductBuildVer">
    <vt:lpwstr>1049-11.2.0.11130</vt:lpwstr>
  </property>
</Properties>
</file>

<file path=docProps/thumbnail.jpeg>
</file>